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2" r:id="rId1"/>
  </p:sldMasterIdLst>
  <p:sldIdLst>
    <p:sldId id="256" r:id="rId2"/>
    <p:sldId id="257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50C006-90D4-493F-9767-3D9218630E6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24BC66-3442-49A3-90C5-845751CCCF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628801"/>
            <a:ext cx="7117180" cy="3148580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Гимнастика </a:t>
            </a:r>
            <a:br>
              <a:rPr lang="ru-RU" sz="7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и </a:t>
            </a:r>
            <a:br>
              <a:rPr lang="ru-RU" sz="7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Здоровье</a:t>
            </a:r>
            <a:endParaRPr lang="ru-RU" sz="7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0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Здоровый образ жизни</a:t>
            </a:r>
            <a:endParaRPr lang="ru-RU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125112" cy="403244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Личная гигиена,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Закаливание,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Правильное питание,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Режим дня,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Занятия физической культурой и спортом,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Двигательная активность,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Режим труда и отдыха.</a:t>
            </a:r>
            <a:endParaRPr lang="ru-RU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Основная гимнастика</a:t>
            </a:r>
            <a:endParaRPr lang="ru-RU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Строевые упражнения,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Общеразвивающие упражнения,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Акробатические упражнения,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Полоса препятствий,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Стрейчинг</a:t>
            </a: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Упражнения на снарядах,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Опорные прыжки.</a:t>
            </a:r>
            <a:endParaRPr lang="ru-RU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405051" y="620688"/>
            <a:ext cx="4608512" cy="914400"/>
          </a:xfrm>
          <a:prstGeom prst="roundRect">
            <a:avLst/>
          </a:prstGeom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Принципы проведения занятий гимнастикой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001783" y="1516097"/>
            <a:ext cx="594553" cy="616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156176" y="1563203"/>
            <a:ext cx="0" cy="2297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1563203"/>
            <a:ext cx="0" cy="5696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15816" y="1563203"/>
            <a:ext cx="0" cy="2366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403649" y="1535088"/>
            <a:ext cx="1001402" cy="597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44811" y="2197092"/>
            <a:ext cx="2160240" cy="914400"/>
          </a:xfrm>
          <a:prstGeom prst="rect">
            <a:avLst/>
          </a:prstGeom>
          <a:ln w="28575">
            <a:solidFill>
              <a:srgbClr val="00B0F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Регулярность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32487" y="2208045"/>
            <a:ext cx="2279026" cy="903447"/>
          </a:xfrm>
          <a:prstGeom prst="rect">
            <a:avLst/>
          </a:prstGeom>
          <a:ln w="28575">
            <a:solidFill>
              <a:srgbClr val="00B0F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Систематичность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83145" y="2208045"/>
            <a:ext cx="2026381" cy="903447"/>
          </a:xfrm>
          <a:prstGeom prst="rect">
            <a:avLst/>
          </a:prstGeom>
          <a:ln w="28575">
            <a:solidFill>
              <a:srgbClr val="00B0F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Постепенность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895865" y="3929608"/>
            <a:ext cx="2701985" cy="914400"/>
          </a:xfrm>
          <a:prstGeom prst="rect">
            <a:avLst/>
          </a:prstGeom>
          <a:ln w="28575">
            <a:solidFill>
              <a:srgbClr val="00B0F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Разнообразие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339310" y="3985576"/>
            <a:ext cx="2923915" cy="858432"/>
          </a:xfrm>
          <a:prstGeom prst="rect">
            <a:avLst/>
          </a:prstGeom>
          <a:ln w="28575">
            <a:solidFill>
              <a:srgbClr val="00B0F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Доступность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12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75724"/>
            <a:ext cx="8964488" cy="924475"/>
          </a:xfrm>
        </p:spPr>
        <p:txBody>
          <a:bodyPr/>
          <a:lstStyle/>
          <a:p>
            <a:pPr algn="ctr"/>
            <a:r>
              <a:rPr lang="ru-RU" dirty="0"/>
              <a:t>Значение гимнастики в формировании здорового образа жизни 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83768" y="1700808"/>
            <a:ext cx="4392488" cy="1152128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Развиваются физические качества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7504" y="3212976"/>
            <a:ext cx="2736304" cy="122413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Выносливость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896036" y="4797152"/>
            <a:ext cx="2592288" cy="11304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Координация движений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72200" y="3212976"/>
            <a:ext cx="2448272" cy="122413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75856" y="3212976"/>
            <a:ext cx="2520280" cy="122413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Быстрота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91680" y="4797152"/>
            <a:ext cx="2554560" cy="11304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Гибкость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876256" y="285293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835696" y="278092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80012" y="28529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59832" y="2852936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0"/>
          </p:cNvCxnSpPr>
          <p:nvPr/>
        </p:nvCxnSpPr>
        <p:spPr>
          <a:xfrm>
            <a:off x="6192180" y="2852936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78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02466"/>
            <a:ext cx="3634565" cy="92447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Гимнастика </a:t>
            </a:r>
            <a:endParaRPr lang="ru-RU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3024336" cy="54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Строевые упражнения,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Общеразвивающие упражнения,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Акробатические упражнения,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Полоса препятствий,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Стрейчинг</a:t>
            </a: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Упражнения на снарядах,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Опорные прыжки.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08104" y="1460977"/>
            <a:ext cx="3109202" cy="50643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Личная гигиена,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Закаливание,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Правильное питание,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Режим дня,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Занятия физической культурой и спортом,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Двигательная активность,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Режим труда и отдыха.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26064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Здоровый образ жизни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2483768" y="1844824"/>
            <a:ext cx="3240360" cy="273630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31840" y="2492896"/>
            <a:ext cx="2592288" cy="165618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131840" y="2204864"/>
            <a:ext cx="2592288" cy="352839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627784" y="2780928"/>
            <a:ext cx="3096344" cy="118813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83768" y="1628800"/>
            <a:ext cx="3240360" cy="158417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843808" y="4293096"/>
            <a:ext cx="2880320" cy="86409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843808" y="3212976"/>
            <a:ext cx="2880320" cy="18002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843808" y="2492896"/>
            <a:ext cx="2808312" cy="324036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39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Занимайтесь гимнастикой  </a:t>
            </a:r>
            <a:endParaRPr lang="ru-RU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6612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и будьте здоровы!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1475567"/>
            <a:ext cx="3024337" cy="4185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23760"/>
            <a:ext cx="2448272" cy="4390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06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93</TotalTime>
  <Words>133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Comic Sans MS</vt:lpstr>
      <vt:lpstr>Courier New</vt:lpstr>
      <vt:lpstr>Trebuchet MS</vt:lpstr>
      <vt:lpstr>Verdana</vt:lpstr>
      <vt:lpstr>Wingdings 2</vt:lpstr>
      <vt:lpstr>Spring</vt:lpstr>
      <vt:lpstr>Гимнастика  и  Здоровье</vt:lpstr>
      <vt:lpstr>Здоровый образ жизни</vt:lpstr>
      <vt:lpstr>Основная гимнастика</vt:lpstr>
      <vt:lpstr>Презентация PowerPoint</vt:lpstr>
      <vt:lpstr>Значение гимнастики в формировании здорового образа жизни </vt:lpstr>
      <vt:lpstr>Гимнастика </vt:lpstr>
      <vt:lpstr>Занимайтесь гимнастикой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и Здоровье</dc:title>
  <dc:creator>Масяня</dc:creator>
  <cp:lastModifiedBy>Анастасия Клепикова</cp:lastModifiedBy>
  <cp:revision>11</cp:revision>
  <dcterms:created xsi:type="dcterms:W3CDTF">2014-01-22T18:26:40Z</dcterms:created>
  <dcterms:modified xsi:type="dcterms:W3CDTF">2021-01-24T14:31:34Z</dcterms:modified>
</cp:coreProperties>
</file>